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DADA54-8B09-484A-BEF3-2380F1F1740B}" v="2" dt="2023-07-19T22:19:56.409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47"/>
    <p:restoredTop sz="96344"/>
  </p:normalViewPr>
  <p:slideViewPr>
    <p:cSldViewPr snapToGrid="0" snapToObjects="1">
      <p:cViewPr varScale="1">
        <p:scale>
          <a:sx n="132" d="100"/>
          <a:sy n="132" d="100"/>
        </p:scale>
        <p:origin x="144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83DADA54-8B09-484A-BEF3-2380F1F1740B}"/>
    <pc:docChg chg="modSld">
      <pc:chgData name="Kennedy, Smith (Wireless &amp; IPP Standards)" userId="0eeb2244-425b-4283-bee1-e4f5d8874cb0" providerId="ADAL" clId="{83DADA54-8B09-484A-BEF3-2380F1F1740B}" dt="2023-07-20T19:39:17.353" v="69" actId="20577"/>
      <pc:docMkLst>
        <pc:docMk/>
      </pc:docMkLst>
      <pc:sldChg chg="modSp mod">
        <pc:chgData name="Kennedy, Smith (Wireless &amp; IPP Standards)" userId="0eeb2244-425b-4283-bee1-e4f5d8874cb0" providerId="ADAL" clId="{83DADA54-8B09-484A-BEF3-2380F1F1740B}" dt="2023-07-20T19:38:21.114" v="68" actId="20577"/>
        <pc:sldMkLst>
          <pc:docMk/>
          <pc:sldMk cId="3542920583" sldId="258"/>
        </pc:sldMkLst>
        <pc:spChg chg="mod">
          <ac:chgData name="Kennedy, Smith (Wireless &amp; IPP Standards)" userId="0eeb2244-425b-4283-bee1-e4f5d8874cb0" providerId="ADAL" clId="{83DADA54-8B09-484A-BEF3-2380F1F1740B}" dt="2023-07-20T19:38:21.114" v="68" actId="20577"/>
          <ac:spMkLst>
            <pc:docMk/>
            <pc:sldMk cId="3542920583" sldId="258"/>
            <ac:spMk id="3" creationId="{98E17AD1-F344-3D5B-4699-B20F4B6D49B0}"/>
          </ac:spMkLst>
        </pc:spChg>
      </pc:sldChg>
      <pc:sldChg chg="modSp mod">
        <pc:chgData name="Kennedy, Smith (Wireless &amp; IPP Standards)" userId="0eeb2244-425b-4283-bee1-e4f5d8874cb0" providerId="ADAL" clId="{83DADA54-8B09-484A-BEF3-2380F1F1740B}" dt="2023-07-20T19:39:17.353" v="69" actId="20577"/>
        <pc:sldMkLst>
          <pc:docMk/>
          <pc:sldMk cId="508549457" sldId="259"/>
        </pc:sldMkLst>
        <pc:spChg chg="mod">
          <ac:chgData name="Kennedy, Smith (Wireless &amp; IPP Standards)" userId="0eeb2244-425b-4283-bee1-e4f5d8874cb0" providerId="ADAL" clId="{83DADA54-8B09-484A-BEF3-2380F1F1740B}" dt="2023-07-20T19:39:17.353" v="69" actId="20577"/>
          <ac:spMkLst>
            <pc:docMk/>
            <pc:sldMk cId="508549457" sldId="259"/>
            <ac:spMk id="3" creationId="{FD1F0B19-4A82-C842-D3FB-4B5651D529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04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7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</a:t>
            </a:r>
            <a:r>
              <a:t>© </a:t>
            </a:r>
            <a:r>
              <a:rPr lang="en-US"/>
              <a:t>2022 </a:t>
            </a:r>
            <a:r>
              <a:rPr lang="en-US" dirty="0"/>
              <a:t>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ifiprintguy/pappl-epx/tree/epx-proto-libcups3-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ifiprintguy/pappl-epx/blob/epx-proto-libcups3-2/testepx/pwg5100.11.tes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r>
              <a:rPr lang="en-US" dirty="0"/>
              <a:t>IPP Enterprise Printing Extensions v2.0:</a:t>
            </a:r>
            <a:br>
              <a:rPr lang="en-US" dirty="0"/>
            </a:br>
            <a:r>
              <a:rPr lang="en-US" dirty="0"/>
              <a:t>Prototyping Status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dirty="0"/>
              <a:t>Smith Kennedy, HP Inc.</a:t>
            </a:r>
          </a:p>
          <a:p>
            <a:r>
              <a:rPr lang="en-US" dirty="0"/>
              <a:t>2023-07-20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Code on</a:t>
            </a:r>
            <a:r>
              <a:rPr lang="en-US" baseline="0" dirty="0"/>
              <a:t> dev branch of "</a:t>
            </a:r>
            <a:r>
              <a:rPr lang="en-US" baseline="0" dirty="0" err="1"/>
              <a:t>pappl-epx</a:t>
            </a:r>
            <a:r>
              <a:rPr lang="en-US" baseline="0" dirty="0"/>
              <a:t>" (fork of </a:t>
            </a:r>
            <a:r>
              <a:rPr lang="en-US" baseline="0" dirty="0" err="1"/>
              <a:t>pappl</a:t>
            </a:r>
            <a:r>
              <a:rPr lang="en-US" baseline="0" dirty="0"/>
              <a:t>)</a:t>
            </a:r>
          </a:p>
          <a:p>
            <a:pPr lvl="1"/>
            <a:r>
              <a:rPr lang="en-US" baseline="0" dirty="0">
                <a:hlinkClick r:id="rId3"/>
              </a:rPr>
              <a:t>https://github.com/wifiprintguy/pappl-epx</a:t>
            </a:r>
            <a:r>
              <a:rPr lang="en-US" baseline="0">
                <a:hlinkClick r:id="rId3"/>
              </a:rPr>
              <a:t>/tree/epx-proto-libcups3-2</a:t>
            </a:r>
            <a:r>
              <a:rPr lang="en-US" baseline="0"/>
              <a:t> </a:t>
            </a:r>
            <a:endParaRPr lang="en-US" baseline="0" dirty="0"/>
          </a:p>
          <a:p>
            <a:pPr lvl="1"/>
            <a:r>
              <a:rPr lang="en-US" dirty="0"/>
              <a:t>Extra "</a:t>
            </a:r>
            <a:r>
              <a:rPr lang="en-US" dirty="0" err="1"/>
              <a:t>testepx</a:t>
            </a:r>
            <a:r>
              <a:rPr lang="en-US" dirty="0"/>
              <a:t>" folder has "new"</a:t>
            </a:r>
            <a:r>
              <a:rPr lang="en-US" baseline="0" dirty="0"/>
              <a:t> code</a:t>
            </a:r>
          </a:p>
          <a:p>
            <a:pPr lvl="2"/>
            <a:r>
              <a:rPr lang="en-US" baseline="0" dirty="0" err="1"/>
              <a:t>epx</a:t>
            </a:r>
            <a:r>
              <a:rPr lang="en-US" baseline="0" dirty="0"/>
              <a:t>-dev-</a:t>
            </a:r>
            <a:r>
              <a:rPr lang="en-US" baseline="0" dirty="0" err="1"/>
              <a:t>plan.md</a:t>
            </a:r>
            <a:endParaRPr lang="en-US" baseline="0" dirty="0"/>
          </a:p>
          <a:p>
            <a:pPr lvl="2"/>
            <a:r>
              <a:rPr lang="en-US" baseline="0" dirty="0" err="1"/>
              <a:t>epx-driver.c</a:t>
            </a:r>
            <a:endParaRPr lang="en-US" baseline="0" dirty="0"/>
          </a:p>
          <a:p>
            <a:pPr lvl="2"/>
            <a:r>
              <a:rPr lang="en-US" baseline="0" dirty="0"/>
              <a:t>pwg5100.11.test</a:t>
            </a:r>
          </a:p>
          <a:p>
            <a:pPr lvl="2"/>
            <a:r>
              <a:rPr lang="en-US" baseline="0" dirty="0" err="1"/>
              <a:t>testepx.c</a:t>
            </a:r>
            <a:endParaRPr lang="en-US" baseline="0" dirty="0"/>
          </a:p>
          <a:p>
            <a:pPr lvl="2"/>
            <a:r>
              <a:rPr lang="en-US" baseline="0" dirty="0" err="1"/>
              <a:t>testepx.h</a:t>
            </a:r>
            <a:endParaRPr lang="en-US" baseline="0" dirty="0"/>
          </a:p>
          <a:p>
            <a:pPr lvl="1"/>
            <a:r>
              <a:rPr lang="en-US" baseline="0" dirty="0"/>
              <a:t>Modifications to "</a:t>
            </a:r>
            <a:r>
              <a:rPr lang="en-US" baseline="0" dirty="0" err="1"/>
              <a:t>pappl</a:t>
            </a:r>
            <a:r>
              <a:rPr lang="en-US" baseline="0" dirty="0"/>
              <a:t>" code as well</a:t>
            </a:r>
          </a:p>
          <a:p>
            <a:pPr lvl="2"/>
            <a:r>
              <a:rPr lang="en-US" dirty="0"/>
              <a:t>Coding</a:t>
            </a:r>
            <a:r>
              <a:rPr lang="en-US" baseline="0" dirty="0"/>
              <a:t> is likely "ugly" and will need massaging if we want to merge into mainline "</a:t>
            </a:r>
            <a:r>
              <a:rPr lang="en-US" baseline="0" dirty="0" err="1"/>
              <a:t>pappl</a:t>
            </a:r>
            <a:r>
              <a:rPr lang="en-US" baseline="0" dirty="0"/>
              <a:t>" project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EPX Prototyping Status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7C49-2292-7600-344B-5AE5B04F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Coverage in pwg5100.11.test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17AD1-F344-3D5B-4699-B20F4B6D4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Required attributes</a:t>
            </a:r>
          </a:p>
          <a:p>
            <a:pPr lvl="1"/>
            <a:r>
              <a:rPr lang="en-US" dirty="0"/>
              <a:t>"printer-service-contact-col", "ipp-features-supported"</a:t>
            </a:r>
          </a:p>
          <a:p>
            <a:pPr lvl="0"/>
            <a:r>
              <a:rPr lang="en-US" baseline="0" dirty="0"/>
              <a:t>Job Release</a:t>
            </a:r>
          </a:p>
          <a:p>
            <a:pPr lvl="1"/>
            <a:r>
              <a:rPr lang="en-US" baseline="0" dirty="0"/>
              <a:t>Feature detection, created button</a:t>
            </a:r>
            <a:r>
              <a:rPr lang="en-US" dirty="0"/>
              <a:t> press Release Job</a:t>
            </a:r>
            <a:endParaRPr lang="en-US" baseline="0" dirty="0"/>
          </a:p>
          <a:p>
            <a:pPr lvl="0"/>
            <a:r>
              <a:rPr lang="en-US" baseline="0" dirty="0"/>
              <a:t>Job Print Policy</a:t>
            </a:r>
          </a:p>
          <a:p>
            <a:pPr lvl="1"/>
            <a:r>
              <a:rPr lang="en-US" baseline="0" dirty="0"/>
              <a:t>Feature detection, comparison of Get-Printer-Attributes and Get-User-Printer-Attributes results</a:t>
            </a:r>
          </a:p>
          <a:p>
            <a:pPr lvl="0"/>
            <a:r>
              <a:rPr lang="en-US" baseline="0" dirty="0"/>
              <a:t>Job Storage</a:t>
            </a:r>
          </a:p>
          <a:p>
            <a:pPr lvl="1"/>
            <a:r>
              <a:rPr lang="en-US" baseline="0" dirty="0"/>
              <a:t>Feature detection, creation of Stored Job, reprint of Stored Job using Resubmit-Job</a:t>
            </a:r>
          </a:p>
          <a:p>
            <a:pPr lvl="0"/>
            <a:r>
              <a:rPr lang="en-US" baseline="0" dirty="0"/>
              <a:t>Job Proof and Suspend</a:t>
            </a:r>
          </a:p>
          <a:p>
            <a:pPr lvl="1">
              <a:spcBef>
                <a:spcPts val="300"/>
              </a:spcBef>
            </a:pPr>
            <a:r>
              <a:rPr lang="en-US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Feature detection, creation of Proof and Suspend Job, </a:t>
            </a:r>
            <a:r>
              <a:rPr lang="en-US" b="0" i="0" u="none" strike="noStrike" cap="none" spc="0" baseline="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contine</a:t>
            </a:r>
            <a:r>
              <a:rPr lang="en-US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 the Proof and Suspend Job using Resume-Job</a:t>
            </a:r>
          </a:p>
          <a:p>
            <a:pPr marL="40640" indent="0">
              <a:spcBef>
                <a:spcPts val="300"/>
              </a:spcBef>
              <a:buNone/>
            </a:pPr>
            <a:endParaRPr lang="en-US" dirty="0"/>
          </a:p>
          <a:p>
            <a:pPr marL="40640" indent="0">
              <a:spcBef>
                <a:spcPts val="300"/>
              </a:spcBef>
              <a:buNone/>
            </a:pPr>
            <a:r>
              <a:rPr lang="en-US" baseline="0" dirty="0">
                <a:hlinkClick r:id="rId3"/>
              </a:rPr>
              <a:t>https://github.com/wifiprintguy/pappl-epx/blob/epx-proto-libcups3-2/testepx/pwg5100.11.test</a:t>
            </a:r>
            <a:r>
              <a:rPr lang="en-US" baseline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8B7B7-F647-41DA-C317-8217B361A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205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EC70-7559-98BF-B508-76EBD754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/>
              <a:t>What's Not Covered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F0B19-4A82-C842-D3FB-4B5651D529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/>
              <a:t>A way to release the Button Press Release Job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Obsolete 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DAAA2-D95F-EF04-18DB-33DDB32CF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494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2020.potx" id="{8DB30D02-B68A-B440-B256-B053A84EF895}" vid="{40975F32-9E97-5948-9009-9284A4AF2F8E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35</TotalTime>
  <Words>209</Words>
  <Application>Microsoft Macintosh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Lucida Grande</vt:lpstr>
      <vt:lpstr>Verdana</vt:lpstr>
      <vt:lpstr>White</vt:lpstr>
      <vt:lpstr>IPP Enterprise Printing Extensions v2.0: Prototyping Status</vt:lpstr>
      <vt:lpstr>EPX Prototyping Status</vt:lpstr>
      <vt:lpstr>Test Coverage in pwg5100.11.test</vt:lpstr>
      <vt:lpstr>What's Not Covered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IPP Enterprise Printing Extensions v2.0: Prototyping Status</dc:title>
  <dc:subject/>
  <dc:creator>Smith Kennedy</dc:creator>
  <cp:keywords/>
  <dc:description/>
  <cp:lastModifiedBy>Smith Kennedy</cp:lastModifiedBy>
  <cp:revision>1</cp:revision>
  <cp:lastPrinted>2019-03-25T21:04:32Z</cp:lastPrinted>
  <dcterms:created xsi:type="dcterms:W3CDTF">2023-07-19T21:50:17Z</dcterms:created>
  <dcterms:modified xsi:type="dcterms:W3CDTF">2023-07-20T19:39:27Z</dcterms:modified>
  <cp:category/>
</cp:coreProperties>
</file>