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6" r:id="rId3"/>
    <p:sldId id="273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95" d="100"/>
          <a:sy n="95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5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2012, Printer Working Group.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vemeeting.com/cc/xerox/join" TargetMode="External"/><Relationship Id="rId4" Type="http://schemas.openxmlformats.org/officeDocument/2006/relationships/hyperlink" Target="https://www.livemeeting.com/cc/xerox/join?id=PwgSemanticModel&amp;role=attend&amp;pw=LetMeI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2012,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4676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Semantic Model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</a:t>
            </a:r>
            <a:r>
              <a:rPr lang="en-US" sz="2800" dirty="0" smtClean="0"/>
              <a:t>SM page </a:t>
            </a:r>
            <a:r>
              <a:rPr lang="en-US" sz="2800" dirty="0"/>
              <a:t>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Live </a:t>
            </a:r>
            <a:r>
              <a:rPr lang="en-US" sz="2800" dirty="0" smtClean="0"/>
              <a:t>meeting will </a:t>
            </a:r>
            <a:r>
              <a:rPr lang="en-US" sz="2800" dirty="0"/>
              <a:t>be available at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https://www.livemeeting.com/cc/xerox/join?id=PwgSemanticModel&amp;role=attend&amp;pw=LetMeIn</a:t>
            </a:r>
            <a:r>
              <a:rPr lang="en-US" sz="1400" dirty="0" smtClean="0"/>
              <a:t>&gt; </a:t>
            </a:r>
          </a:p>
          <a:p>
            <a:pPr lvl="1"/>
            <a:r>
              <a:rPr lang="en-US" sz="1600" dirty="0" smtClean="0"/>
              <a:t>Unable to join the meeting? Follow these steps: </a:t>
            </a:r>
            <a:endParaRPr lang="en-US" sz="2000" dirty="0" smtClean="0"/>
          </a:p>
          <a:p>
            <a:pPr lvl="1"/>
            <a:r>
              <a:rPr lang="en-US" sz="1600" dirty="0" smtClean="0"/>
              <a:t> Copy this address and paste it into your web browser: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u="sng" dirty="0" smtClean="0">
                <a:hlinkClick r:id="rId5"/>
              </a:rPr>
              <a:t>https://www.livemeeting.com/cc/xerox/join</a:t>
            </a:r>
            <a:r>
              <a:rPr lang="en-US" sz="1600" dirty="0" smtClean="0"/>
              <a:t> </a:t>
            </a:r>
            <a:endParaRPr lang="en-US" sz="2000" dirty="0" smtClean="0"/>
          </a:p>
          <a:p>
            <a:pPr lvl="1"/>
            <a:r>
              <a:rPr lang="en-US" sz="1600" dirty="0" smtClean="0"/>
              <a:t>Copy and paste the required information: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Meeting ID: </a:t>
            </a:r>
            <a:r>
              <a:rPr lang="en-US" sz="1600" dirty="0" err="1"/>
              <a:t>PwgSemanticModel</a:t>
            </a:r>
            <a:r>
              <a:rPr lang="en-US" sz="16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Entry Code: LetMeIn</a:t>
            </a:r>
            <a:endParaRPr lang="en-US" sz="2000" dirty="0" smtClean="0"/>
          </a:p>
          <a:p>
            <a:pPr lvl="1">
              <a:spcAft>
                <a:spcPct val="50000"/>
              </a:spcAft>
              <a:buFontTx/>
              <a:buChar char="•"/>
            </a:pP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2012,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</a:t>
            </a:r>
            <a:r>
              <a:rPr lang="en-US" dirty="0" smtClean="0"/>
              <a:t>(Thu)</a:t>
            </a:r>
            <a:endParaRPr lang="en-US" dirty="0" smtClean="0"/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02537" y="1219200"/>
            <a:ext cx="8686800" cy="546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ts val="0"/>
              </a:spcAft>
            </a:pPr>
            <a:r>
              <a:rPr lang="en-US" sz="2800" dirty="0" smtClean="0"/>
              <a:t>Session  (9:00-12:00):</a:t>
            </a:r>
          </a:p>
          <a:p>
            <a:pPr lvl="2" indent="-3657600">
              <a:spcAft>
                <a:spcPts val="0"/>
              </a:spcAft>
            </a:pPr>
            <a:endParaRPr lang="en-US" sz="2800" dirty="0" smtClean="0"/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2800" dirty="0" smtClean="0"/>
              <a:t>Status of current specifications and schema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Discussion </a:t>
            </a:r>
            <a:r>
              <a:rPr lang="en-US" sz="2800" dirty="0" smtClean="0"/>
              <a:t>of Transform Service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Transform naming/federation, 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Is there a transform database? 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Discuss some concrete examples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Create list/definitions of transform types</a:t>
            </a:r>
          </a:p>
          <a:p>
            <a:pPr marL="1828800" lvl="3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Cost attribute? (e.g., latency, bandwidth, processing load, processing time)</a:t>
            </a:r>
          </a:p>
        </p:txBody>
      </p:sp>
    </p:spTree>
    <p:extLst>
      <p:ext uri="{BB962C8B-B14F-4D97-AF65-F5344CB8AC3E}">
        <p14:creationId xmlns:p14="http://schemas.microsoft.com/office/powerpoint/2010/main" val="374988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2012,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</a:t>
            </a:r>
            <a:r>
              <a:rPr lang="en-US" dirty="0" smtClean="0"/>
              <a:t>(Thu)</a:t>
            </a:r>
            <a:endParaRPr lang="en-US" dirty="0" smtClean="0"/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304800" y="1219200"/>
            <a:ext cx="86868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Printers can leverage off box transforms</a:t>
            </a:r>
          </a:p>
          <a:p>
            <a:pPr marL="1828800" lvl="3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How would they be managed?</a:t>
            </a:r>
          </a:p>
          <a:p>
            <a:pPr marL="1828800" lvl="3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How would they be listed?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Discovery/advertising information</a:t>
            </a:r>
            <a:endParaRPr lang="en-US" sz="2800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Next </a:t>
            </a:r>
            <a:r>
              <a:rPr lang="en-US" sz="2800" dirty="0" smtClean="0"/>
              <a:t>Steps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Initial specification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Schema updates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smtClean="0"/>
              <a:t>Prototyping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1762</TotalTime>
  <Words>182</Words>
  <Application>Microsoft Office PowerPoint</Application>
  <PresentationFormat>On-screen Show (4:3)</PresentationFormat>
  <Paragraphs>35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PWG Slide Template</vt:lpstr>
      <vt:lpstr>Semantic Model Meeting Logistics</vt:lpstr>
      <vt:lpstr>SM Meeting Agenda (Thu)</vt:lpstr>
      <vt:lpstr>SM Meeting Agenda (Thu)</vt:lpstr>
    </vt:vector>
  </TitlesOfParts>
  <Company>Canon Development Americas,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Peter Zehler</cp:lastModifiedBy>
  <cp:revision>171</cp:revision>
  <dcterms:created xsi:type="dcterms:W3CDTF">2007-09-27T21:01:02Z</dcterms:created>
  <dcterms:modified xsi:type="dcterms:W3CDTF">2012-02-02T12:10:37Z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