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72" r:id="rId3"/>
    <p:sldId id="271" r:id="rId4"/>
    <p:sldId id="280" r:id="rId5"/>
    <p:sldId id="281" r:id="rId6"/>
    <p:sldId id="274" r:id="rId7"/>
    <p:sldId id="278" r:id="rId8"/>
    <p:sldId id="275" r:id="rId9"/>
    <p:sldId id="276" r:id="rId10"/>
    <p:sldId id="277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3" d="100"/>
          <a:sy n="113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9ABF445E-8A07-4998-B5A4-F6D369F50173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35A23EDF-79C3-4915-9413-6D4102EEF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10A6DCF2-8780-4581-9A0D-AE866CF60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CA48-94C9-43FB-AAE1-5B54FBD1F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F9D2-91E1-414D-A166-BE2A65B77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0758D-1D83-4F47-BF23-842F9C6AC50C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27FF3-0802-40E9-AA89-7B33DA0F0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7F55-9FB4-40FA-8DDB-45DC2CEC4DB4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CE25-F90D-4CC7-ABF8-ADC67EDAB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20FB6-CD80-4146-97B5-CBE8BB8BEABB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76C1-8F28-4FF6-81D6-E3A0FB752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FF20-336A-4D03-AD25-9FFC245874F6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735F-3C04-47E7-80CF-E301E7571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3363-56F8-4A38-999A-249976C02663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419B-94FC-4099-94C1-E6B4C705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8640-CE63-4BA8-B908-6D9DAAC67ACD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6C22-CA3F-4A33-A735-E73135407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4DD85-DFBE-4399-80C4-DF1386EC58EB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DA62-2048-425B-BD2C-CC2DA984C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E22F-582F-4896-AF90-D059BEAB9AF6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A879-6F7E-42B2-851A-2F6E0C50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50FB-A5D4-4BA0-B911-0AAB06D77961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1100-642A-4B6E-9199-8805293C7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3E27-A4A6-477F-B36E-F093645E1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D9D8-790E-4E20-90EB-C08F7304C2C5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52C6-A681-46F9-976F-E54A2CC84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9050-CDDC-48CE-BCA2-B49AB4E53A92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E80E-8427-4A7B-A314-CFAA6F429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BFB9-2902-4064-A045-F592FE07E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1170-A34D-4D89-90A3-EC8BFE9CA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FF45-E9CF-4F57-909E-BF99B3460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8A2F-BC83-4F5F-BE9C-C91404D89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CC83-0C94-497B-B24A-9C4553357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1172C-3D29-4047-9D38-89D5BE215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CB35-69B4-4CD9-B89B-87DA8E43F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1D77A0-C8CD-4B63-B430-3568F0BC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B3AECE5-401F-4362-BBA5-8FCB6C6A92DD}" type="datetimeFigureOut">
              <a:rPr lang="en-US"/>
              <a:pPr>
                <a:defRPr/>
              </a:pPr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3DEB22B-F8FA-49C9-924C-2D437B053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091007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mfd/wd/wd-mfdfaxoutmodel10-20090909.pdf" TargetMode="External"/><Relationship Id="rId4" Type="http://schemas.openxmlformats.org/officeDocument/2006/relationships/hyperlink" Target="ftp://ftp.pwg.org/pub/pwg/mfd/wd/wd-mfdoverallmod10-20090922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DBA792-EC65-49C6-BAD8-4074B2B8E4D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PWG Plenary Status Report</a:t>
            </a:r>
            <a:br>
              <a:rPr lang="en-US" smtClean="0"/>
            </a:br>
            <a:r>
              <a:rPr lang="en-US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December, </a:t>
            </a:r>
            <a:r>
              <a:rPr lang="en-US" dirty="0" smtClean="0"/>
              <a:t>2009</a:t>
            </a:r>
          </a:p>
          <a:p>
            <a:pPr eaLnBrk="1" hangingPunct="1"/>
            <a:r>
              <a:rPr lang="en-US" dirty="0" smtClean="0"/>
              <a:t>Austin</a:t>
            </a:r>
            <a:r>
              <a:rPr lang="en-US" dirty="0" smtClean="0"/>
              <a:t>, TX PWG </a:t>
            </a:r>
            <a:r>
              <a:rPr lang="en-US" dirty="0" smtClean="0"/>
              <a:t>F2F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780ADF-F642-46EC-B81B-74946556F94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Currently being addressed are an overall MFD specification, Copy Service and FaxOut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Print, Scan and Resource Services have been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definition of a framework for the complete model is an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1BBFE1D-D8B6-4A87-A970-B7B10378403C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2009, 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/>
              <a:t>Approved July 2009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31E1DCB-2A94-495F-931D-3B99E5ADF4A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2009, 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 Progress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05200"/>
            <a:ext cx="8686800" cy="914400"/>
          </a:xfrm>
        </p:spPr>
        <p:txBody>
          <a:bodyPr/>
          <a:lstStyle/>
          <a:p>
            <a:r>
              <a:rPr lang="en-US" sz="1600" smtClean="0"/>
              <a:t>Copy Service:  Semantic Model and Service Interface - October 7, 2009 Interim Draft</a:t>
            </a:r>
          </a:p>
          <a:p>
            <a:r>
              <a:rPr lang="en-US" sz="1600" smtClean="0">
                <a:hlinkClick r:id="rId3"/>
              </a:rPr>
              <a:t>ftp://ftp.pwg.org/pub/pwg/mfd/wd/wd-mfdcopymodel10-20091007.pdf</a:t>
            </a:r>
            <a:r>
              <a:rPr lang="en-US" sz="1600" smtClean="0"/>
              <a:t> </a:t>
            </a: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228600" y="28194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Copy Service: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381000" y="4648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FaxOut Service: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457200" y="1905000"/>
            <a:ext cx="7086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381000" y="137160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MFD Model and Overall Semantics: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MFD Model and Overall Semantics </a:t>
            </a:r>
            <a:r>
              <a:rPr lang="en-US" sz="1600" kern="0" dirty="0">
                <a:latin typeface="+mn-lt"/>
              </a:rPr>
              <a:t>- September 22, </a:t>
            </a:r>
            <a:r>
              <a:rPr lang="en-US" sz="1600" kern="0" dirty="0">
                <a:latin typeface="+mn-lt"/>
              </a:rPr>
              <a:t>2009 Interim Draft 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</a:t>
            </a:r>
            <a:r>
              <a:rPr lang="en-US" sz="1600" kern="0" dirty="0">
                <a:latin typeface="+mn-lt"/>
                <a:hlinkClick r:id="rId4"/>
              </a:rPr>
              <a:t>ftp.pwg.org/pub/pwg/mfd/wd/wd-mfdoverallmod10-20090922.pdf</a:t>
            </a:r>
            <a:r>
              <a:rPr lang="en-US" sz="1600" kern="0" dirty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4800" y="53340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/>
              <a:t>On hold pending available resource to fill primary editor role</a:t>
            </a:r>
            <a:endParaRPr lang="en-US" sz="1600" kern="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/>
              <a:t>FaxOut 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September 9, 2009 Interim Draft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5"/>
              </a:rPr>
              <a:t>ftp</a:t>
            </a:r>
            <a:r>
              <a:rPr lang="en-US" sz="1600" kern="0" dirty="0">
                <a:latin typeface="+mn-lt"/>
                <a:hlinkClick r:id="rId5"/>
              </a:rPr>
              <a:t>://ftp.pwg.org/pub/pwg/mfd/wd/wd-mfdfaxoutmodel10-20090909.pdf</a:t>
            </a:r>
            <a:r>
              <a:rPr lang="en-US" sz="16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308A1F-07F9-4BB8-AFD8-B7BB6B18215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762000"/>
          </a:xfrm>
        </p:spPr>
        <p:txBody>
          <a:bodyPr/>
          <a:lstStyle/>
          <a:p>
            <a:pPr eaLnBrk="1" hangingPunct="1"/>
            <a:r>
              <a:rPr lang="en-US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13716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Initial version </a:t>
            </a:r>
            <a:r>
              <a:rPr lang="en-US" sz="2400" dirty="0">
                <a:latin typeface="Verdana" pitchFamily="34" charset="0"/>
              </a:rPr>
              <a:t>of </a:t>
            </a:r>
            <a:r>
              <a:rPr lang="en-US" sz="2400" dirty="0" smtClean="0">
                <a:latin typeface="Verdana" pitchFamily="34" charset="0"/>
              </a:rPr>
              <a:t>Power Management data </a:t>
            </a:r>
            <a:r>
              <a:rPr lang="en-US" sz="2400" dirty="0">
                <a:latin typeface="Verdana" pitchFamily="34" charset="0"/>
              </a:rPr>
              <a:t>has been added under </a:t>
            </a:r>
            <a:r>
              <a:rPr lang="en-US" sz="2400" dirty="0" err="1" smtClean="0">
                <a:latin typeface="Verdana" pitchFamily="34" charset="0"/>
              </a:rPr>
              <a:t>SystemDescription</a:t>
            </a:r>
            <a:endParaRPr lang="en-US" sz="2400" dirty="0" smtClean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No overall MFD Service exists at this time to allow modification or query of Power Management data. (i.e., the only defined method is via SNMP Get/Set)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D0FA997-2E6F-4B50-8CBC-C1BA03A01962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2009, 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err="1" smtClean="0"/>
              <a:t>FaxIn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err="1" smtClean="0"/>
              <a:t>EmailOut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Transform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MFD Service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5F68B-6BDF-4A8B-A01A-CEBFDAF224A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Work to complete the MFD specification.</a:t>
            </a:r>
          </a:p>
          <a:p>
            <a:pPr lvl="1" eaLnBrk="1" hangingPunct="1"/>
            <a:r>
              <a:rPr lang="en-US" dirty="0" smtClean="0"/>
              <a:t>Delay PWG wide Last Call and Formal Vote until at least one service normatively dependant on this specification reaches Last Call status</a:t>
            </a:r>
          </a:p>
          <a:p>
            <a:pPr eaLnBrk="1" hangingPunct="1"/>
            <a:r>
              <a:rPr lang="en-US" dirty="0" smtClean="0"/>
              <a:t>Complete Copy Service specification and </a:t>
            </a:r>
            <a:r>
              <a:rPr lang="en-US" dirty="0" smtClean="0"/>
              <a:t>find resource to </a:t>
            </a:r>
            <a:r>
              <a:rPr lang="en-US" dirty="0" smtClean="0"/>
              <a:t>prototype</a:t>
            </a:r>
          </a:p>
          <a:p>
            <a:pPr eaLnBrk="1" hangingPunct="1"/>
            <a:r>
              <a:rPr lang="en-US" dirty="0" smtClean="0"/>
              <a:t>Resume </a:t>
            </a:r>
            <a:r>
              <a:rPr lang="en-US" dirty="0" smtClean="0"/>
              <a:t>FaxOut work using normative dependencies on MFD </a:t>
            </a:r>
            <a:r>
              <a:rPr lang="en-US" dirty="0" smtClean="0"/>
              <a:t>specification</a:t>
            </a:r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next version of the FaxOut specification can be used as templates.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3DA9AB-89DA-49F8-B020-83349AD1343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4D8F4D4-444F-40D9-9EA5-499C93A9D307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2009, 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Information on subscribing to the MFD mailing list is available at</a:t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</a:t>
            </a:r>
            <a:r>
              <a:rPr lang="en-US" b="1" smtClean="0"/>
              <a:t>&gt; </a:t>
            </a:r>
            <a:endParaRPr lang="en-US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2654</TotalTime>
  <Words>511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Verdana</vt:lpstr>
      <vt:lpstr>Calibri</vt:lpstr>
      <vt:lpstr>Vrinda</vt:lpstr>
      <vt:lpstr>Wingdings</vt:lpstr>
      <vt:lpstr>PWG Slide Template</vt:lpstr>
      <vt:lpstr>Custom Design</vt:lpstr>
      <vt:lpstr>PWG Plenary Status Report MFD Working Group</vt:lpstr>
      <vt:lpstr>Purpose of the effort </vt:lpstr>
      <vt:lpstr> Approved Documents: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Zehler, Peter</cp:lastModifiedBy>
  <cp:revision>255</cp:revision>
  <dcterms:created xsi:type="dcterms:W3CDTF">2007-11-07T18:42:21Z</dcterms:created>
  <dcterms:modified xsi:type="dcterms:W3CDTF">2009-12-02T11:09:31Z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