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31" d="100"/>
          <a:sy n="131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11/28/2012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pjt10-20120813-5108.07.pdf" TargetMode="Externa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inmodel10-20111130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mfd/wd/wd-mfdtransformmodel01-2012080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December, </a:t>
            </a:r>
            <a:r>
              <a:rPr lang="en-US" dirty="0" smtClean="0"/>
              <a:t>2012</a:t>
            </a:r>
          </a:p>
          <a:p>
            <a:pPr eaLnBrk="1" hangingPunct="1"/>
            <a:r>
              <a:rPr lang="en-US" dirty="0" smtClean="0"/>
              <a:t>Irvine,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</a:t>
            </a:r>
            <a:r>
              <a:rPr lang="en-US" sz="2000" dirty="0" smtClean="0"/>
              <a:t>Zehler/Daniel Manchala </a:t>
            </a:r>
            <a:r>
              <a:rPr lang="en-US" sz="2000" dirty="0" smtClean="0"/>
              <a:t>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  <a:br>
              <a:rPr lang="en-US" sz="1800" b="1" dirty="0" smtClean="0"/>
            </a:br>
            <a:endParaRPr lang="en-US" sz="1800" b="1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The definition of a framework for the complete MFD </a:t>
            </a:r>
            <a:r>
              <a:rPr lang="en-US" sz="2400" dirty="0" smtClean="0"/>
              <a:t>model.</a:t>
            </a:r>
            <a:br>
              <a:rPr lang="en-US" sz="2400" dirty="0" smtClean="0"/>
            </a:b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53409" y="144444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5108.06-2011:</a:t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258106" y="4736812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kern="1200" dirty="0" smtClean="0">
                <a:solidFill>
                  <a:srgbClr val="000000"/>
                </a:solidFill>
                <a:latin typeface="Verdana" pitchFamily="34" charset="0"/>
              </a:rPr>
              <a:t>:</a:t>
            </a:r>
            <a:r>
              <a:rPr lang="en-US" sz="32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Approved August 2012</a:t>
            </a:r>
            <a:endParaRPr lang="en-US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28600" y="5424640"/>
            <a:ext cx="8458200" cy="97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5108.07-2012:</a:t>
            </a:r>
            <a:br>
              <a:rPr lang="en-US" sz="1600" dirty="0" smtClean="0"/>
            </a:br>
            <a:r>
              <a:rPr lang="en-US" sz="1600" dirty="0"/>
              <a:t>PWG Print Job Ticket and Associated Capabilities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ftp://ftp.pwg.org/pub/pwg/candidates/cs-sm20-pjt10-20120813-5108.07.pdf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81000" y="5359392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2464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0881" y="3886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3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372140" y="14478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Transform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440881" y="21336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Transform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 smtClean="0"/>
              <a:t>August 7, 2012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ftp://ftp.pwg.org/pub/pwg/mfd/wd/wd-mfdtransformmodel01-20120807.pdf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881" y="2057052"/>
            <a:ext cx="3826319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33153" y="1447800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v1.180)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Print Job Ticket and Associated Capabilities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v1.183)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Transform Service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Cloud Print extensions</a:t>
            </a:r>
            <a:endParaRPr lang="en-US" sz="2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 is complete.  (Subject to volunteers to be Editors)</a:t>
            </a:r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Appoint Vice Chair and Secretary of Semantic Model Working Group</a:t>
            </a:r>
          </a:p>
          <a:p>
            <a:pPr eaLnBrk="1" hangingPunct="1"/>
            <a:r>
              <a:rPr lang="en-US" dirty="0" smtClean="0"/>
              <a:t>Complete Last Call and Formal Vote on </a:t>
            </a:r>
          </a:p>
          <a:p>
            <a:pPr lvl="1" eaLnBrk="1" hangingPunct="1"/>
            <a:r>
              <a:rPr lang="en-US" dirty="0" smtClean="0"/>
              <a:t>Transform </a:t>
            </a:r>
            <a:r>
              <a:rPr lang="en-US" dirty="0"/>
              <a:t>Service: Semantic Model and Service </a:t>
            </a:r>
            <a:r>
              <a:rPr lang="en-US" dirty="0" smtClean="0"/>
              <a:t>Interface</a:t>
            </a:r>
          </a:p>
          <a:p>
            <a:pPr lvl="1" eaLnBrk="1" hangingPunct="1"/>
            <a:r>
              <a:rPr lang="en-US" dirty="0" err="1"/>
              <a:t>FaxIn</a:t>
            </a:r>
            <a:r>
              <a:rPr lang="en-US" dirty="0"/>
              <a:t>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/>
              <a:t>Coordinate transition of </a:t>
            </a:r>
            <a:r>
              <a:rPr lang="en-US" dirty="0"/>
              <a:t>Cloud Mapping </a:t>
            </a:r>
            <a:r>
              <a:rPr lang="en-US" dirty="0" smtClean="0"/>
              <a:t>activity</a:t>
            </a:r>
            <a:endParaRPr lang="en-US" dirty="0" smtClean="0"/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3255</TotalTime>
  <Words>454</Words>
  <Application>Microsoft Office PowerPoint</Application>
  <PresentationFormat>On-screen Show (4:3)</PresentationFormat>
  <Paragraphs>94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Zehler, Peter</cp:lastModifiedBy>
  <cp:revision>320</cp:revision>
  <dcterms:created xsi:type="dcterms:W3CDTF">2007-11-07T18:42:21Z</dcterms:created>
  <dcterms:modified xsi:type="dcterms:W3CDTF">2012-11-28T13:05:00Z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